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61" r:id="rId5"/>
    <p:sldId id="262" r:id="rId6"/>
  </p:sldIdLst>
  <p:sldSz cx="11520488" cy="6480175"/>
  <p:notesSz cx="6858000" cy="9144000"/>
  <p:defaultTextStyle>
    <a:defPPr>
      <a:defRPr lang="ko-KR"/>
    </a:defPPr>
    <a:lvl1pPr marL="0" algn="l" defTabSz="864017" rtl="0" eaLnBrk="1" latinLnBrk="1" hangingPunct="1">
      <a:defRPr sz="1701" kern="1200">
        <a:solidFill>
          <a:schemeClr val="tx1"/>
        </a:solidFill>
        <a:latin typeface="+mn-lt"/>
        <a:ea typeface="+mn-ea"/>
        <a:cs typeface="+mn-cs"/>
      </a:defRPr>
    </a:lvl1pPr>
    <a:lvl2pPr marL="432008" algn="l" defTabSz="864017" rtl="0" eaLnBrk="1" latinLnBrk="1" hangingPunct="1">
      <a:defRPr sz="1701" kern="1200">
        <a:solidFill>
          <a:schemeClr val="tx1"/>
        </a:solidFill>
        <a:latin typeface="+mn-lt"/>
        <a:ea typeface="+mn-ea"/>
        <a:cs typeface="+mn-cs"/>
      </a:defRPr>
    </a:lvl2pPr>
    <a:lvl3pPr marL="864017" algn="l" defTabSz="864017" rtl="0" eaLnBrk="1" latinLnBrk="1" hangingPunct="1">
      <a:defRPr sz="1701" kern="1200">
        <a:solidFill>
          <a:schemeClr val="tx1"/>
        </a:solidFill>
        <a:latin typeface="+mn-lt"/>
        <a:ea typeface="+mn-ea"/>
        <a:cs typeface="+mn-cs"/>
      </a:defRPr>
    </a:lvl3pPr>
    <a:lvl4pPr marL="1296025" algn="l" defTabSz="864017" rtl="0" eaLnBrk="1" latinLnBrk="1" hangingPunct="1">
      <a:defRPr sz="1701" kern="1200">
        <a:solidFill>
          <a:schemeClr val="tx1"/>
        </a:solidFill>
        <a:latin typeface="+mn-lt"/>
        <a:ea typeface="+mn-ea"/>
        <a:cs typeface="+mn-cs"/>
      </a:defRPr>
    </a:lvl4pPr>
    <a:lvl5pPr marL="1728033" algn="l" defTabSz="864017" rtl="0" eaLnBrk="1" latinLnBrk="1" hangingPunct="1">
      <a:defRPr sz="1701" kern="1200">
        <a:solidFill>
          <a:schemeClr val="tx1"/>
        </a:solidFill>
        <a:latin typeface="+mn-lt"/>
        <a:ea typeface="+mn-ea"/>
        <a:cs typeface="+mn-cs"/>
      </a:defRPr>
    </a:lvl5pPr>
    <a:lvl6pPr marL="2160041" algn="l" defTabSz="864017" rtl="0" eaLnBrk="1" latinLnBrk="1" hangingPunct="1">
      <a:defRPr sz="1701" kern="1200">
        <a:solidFill>
          <a:schemeClr val="tx1"/>
        </a:solidFill>
        <a:latin typeface="+mn-lt"/>
        <a:ea typeface="+mn-ea"/>
        <a:cs typeface="+mn-cs"/>
      </a:defRPr>
    </a:lvl6pPr>
    <a:lvl7pPr marL="2592050" algn="l" defTabSz="864017" rtl="0" eaLnBrk="1" latinLnBrk="1" hangingPunct="1">
      <a:defRPr sz="1701" kern="1200">
        <a:solidFill>
          <a:schemeClr val="tx1"/>
        </a:solidFill>
        <a:latin typeface="+mn-lt"/>
        <a:ea typeface="+mn-ea"/>
        <a:cs typeface="+mn-cs"/>
      </a:defRPr>
    </a:lvl7pPr>
    <a:lvl8pPr marL="3024058" algn="l" defTabSz="864017" rtl="0" eaLnBrk="1" latinLnBrk="1" hangingPunct="1">
      <a:defRPr sz="1701" kern="1200">
        <a:solidFill>
          <a:schemeClr val="tx1"/>
        </a:solidFill>
        <a:latin typeface="+mn-lt"/>
        <a:ea typeface="+mn-ea"/>
        <a:cs typeface="+mn-cs"/>
      </a:defRPr>
    </a:lvl8pPr>
    <a:lvl9pPr marL="3456066" algn="l" defTabSz="864017" rtl="0" eaLnBrk="1" latinLnBrk="1" hangingPunct="1">
      <a:defRPr sz="17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662A93-1A3E-41C2-9658-F402D8625800}" v="3" dt="2022-10-27T22:29:29.4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microsoft.com/office/2015/10/relationships/revisionInfo" Target="revisionInfo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061" y="1060529"/>
            <a:ext cx="8640366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61" y="3403592"/>
            <a:ext cx="8640366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C09F-97D8-492A-9E40-52C1D7AE8238}" type="datetimeFigureOut">
              <a:rPr lang="ko-KR" altLang="en-US" smtClean="0"/>
              <a:t>2022-10-28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9CB6-2AD6-4A64-895B-357EA59791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2099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7EDE6-B2C0-2BEB-86A7-F210E8555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50" y="431800"/>
            <a:ext cx="3714750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06E0B2-14A8-94C2-750A-06A132F9DC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7438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66C744-561F-DFBC-542F-1BB8CAD29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4750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B2DA9-FF01-365F-4650-2FD6F5FC6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6DB6-E9C8-4D08-B91C-A0F3162C7735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4EBB57-2BE9-3740-1EEB-B48F74827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2F18DB-5780-6AF1-A057-BC55C2E58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C006-7952-49CE-A8E3-6497EE968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0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F4F6F-855F-3481-4CCD-4BA5781DD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6134E1-64CA-6026-5A28-B2EBAC6EF5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4F71B-143A-087F-9A84-850DC7296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6DB6-E9C8-4D08-B91C-A0F3162C7735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8A99D-32AA-C05C-8CCC-2D08C4F3A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3E0CF-4993-ED29-A0B9-127BB94BD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C006-7952-49CE-A8E3-6497EE968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08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562981-6887-7356-803D-C936FFAA2E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245475" y="344488"/>
            <a:ext cx="2482850" cy="5492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716F98-D404-A481-9FCA-3552E49F4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92163" y="344488"/>
            <a:ext cx="7300912" cy="5492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2AD56-C1F4-8A64-D5BD-0AB2621D6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6DB6-E9C8-4D08-B91C-A0F3162C7735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B162D-1C95-BCEC-263F-FA30C13AF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8F056-2F4C-88C9-E9F5-C27C66173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C006-7952-49CE-A8E3-6497EE968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75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ABF-BB15-0585-E7FD-0C96CB66C0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0762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05B153-D5B9-5320-C811-BA6E71E584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0762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4C8FE-09B6-8A9C-60CD-1F8B31E1F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5548-1355-4F06-9BEF-0C10AC760116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E8D22-85D8-3452-B9FE-DA4D00A48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F2354-0387-892E-E531-5249BB5B3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9CDF-9166-4171-A309-F1E696832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3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01A86-CC4A-B7E9-06BD-7EB64EC2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ACE4C-4E55-5AF3-B739-45D913E46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51EFC-1551-F48F-6A29-92D7FC5D7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5548-1355-4F06-9BEF-0C10AC760116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8967A-68C5-22AC-FE84-0151022A8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2EB7A-C027-FD68-7823-80ED0EA91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9CDF-9166-4171-A309-F1E696832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40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A342-A94B-8EF7-28FF-858944BFC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6162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9B409-4085-83D8-67C8-9BDE49A3C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6162" cy="14176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0C543-DA39-49A7-DD7F-EC3B349E9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5548-1355-4F06-9BEF-0C10AC760116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705AD-BE5F-738C-BD05-DDE0AF16F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52F62-558F-79E3-A6ED-02A13E9CA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9CDF-9166-4171-A309-F1E696832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16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344C4-4C23-BC3D-696F-66C7B3B1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143E8-5AAF-61AC-99BC-0A16A29646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163" y="1725613"/>
            <a:ext cx="4891087" cy="4111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E0FEE1-B0ED-03AE-3777-946192149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5650" y="1725613"/>
            <a:ext cx="4892675" cy="4111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1CAE25-3E25-DE67-EE3B-D302540CB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5548-1355-4F06-9BEF-0C10AC760116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5EE295-DE05-87FC-F399-416057245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B687B2-8AA8-5BD2-D435-800261BB4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9CDF-9166-4171-A309-F1E696832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12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0BBF5-F18D-1D63-11C6-254D418AF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50" y="344488"/>
            <a:ext cx="9936163" cy="1252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0256B-7BA1-296E-07BE-299ABC088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2D7F3-E781-09FD-4B7C-225BA94D3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B6D01D-71AA-5C50-9642-BD4517B697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7438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638C63-B973-731F-E5FE-39E427B1BF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7438" cy="3481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98A280-E20B-FC62-886A-CCEF46CEB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5548-1355-4F06-9BEF-0C10AC760116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0D3356-9E4A-F527-75DB-8DA00C191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33C22A-6413-39E0-BC31-603F3E8E0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9CDF-9166-4171-A309-F1E696832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6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64E8C-504C-EEE9-8FF9-D17602BC3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B8B7DD-96EC-029A-1BF6-15FDEB966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5548-1355-4F06-9BEF-0C10AC760116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1C859A-BE51-784A-1514-3CC180B17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48F4A5-078C-E3C4-2D95-9B5F0DF7D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9CDF-9166-4171-A309-F1E696832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54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5F29C5-92FB-AF66-725F-613513C69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5548-1355-4F06-9BEF-0C10AC760116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49B499-044E-18CA-188A-B85EBC0A1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CBBDF-AD84-79DA-BF5D-25132A880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9CDF-9166-4171-A309-F1E696832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2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4BF04-2894-86A5-39FB-549158158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0762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0893C3-B53A-056B-8704-3DD8D8D01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0762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3FC37-8737-E5EC-EBE9-728AA5877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6DB6-E9C8-4D08-B91C-A0F3162C7735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DC498-D92F-C560-FE7A-A141A239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6F3EA-3C92-2D39-C864-6F565C9FB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C006-7952-49CE-A8E3-6497EE968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58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B248F-E804-0C63-B2B5-EB34713D5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50" y="431800"/>
            <a:ext cx="3714750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A29EA-23ED-CFD5-F625-A78B74476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7438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CB497F-F926-30B1-9934-EBA72257E8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4750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504783-8F07-4412-1F43-80074AE6C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5548-1355-4F06-9BEF-0C10AC760116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19639B-92D8-49D6-F0A4-796F978BE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12E446-0D96-D5D5-BA9E-8D5FC7210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9CDF-9166-4171-A309-F1E696832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50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FD8F0-A20D-B397-8605-AAF043E7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50" y="431800"/>
            <a:ext cx="3714750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AC07AB-E6A3-99DB-1DD0-93DCDA9F58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7438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0D9AB2-5B8C-665C-EA95-CED2FC292D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4750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1CC93D-E4A8-71D4-D3C9-3AAC21309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5548-1355-4F06-9BEF-0C10AC760116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FCBEF6-DBB0-EB5B-150B-FE8150882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B839E-BC0F-2C89-0B68-0FE9C10CA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9CDF-9166-4171-A309-F1E696832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61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1F673-D25E-B948-C979-E80ED1C03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0813CF-1660-471D-A205-02C9A004DE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0F039-9BC2-6846-9A37-C10AFB8D5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5548-1355-4F06-9BEF-0C10AC760116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F7438-A9D5-FA95-6BA2-576219861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E67E2-3A88-7C67-EB2C-675925159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9CDF-9166-4171-A309-F1E696832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737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1BF276-2622-C99A-06BC-FD54CD8F1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245475" y="344488"/>
            <a:ext cx="2482850" cy="5492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207000-24B6-89E8-7565-1E3296482F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92163" y="344488"/>
            <a:ext cx="7300912" cy="5492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E2328-FBB6-7889-31AE-6E22175BF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5548-1355-4F06-9BEF-0C10AC760116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D6C6B-D631-36D3-E469-EDCCC0660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D2010-121B-DA3C-B617-274A8D313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9CDF-9166-4171-A309-F1E696832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69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E7875-4426-F717-5B95-252313E50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9D829-2D33-30D4-C096-DBF8F380D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D1B4F-3DB9-8452-2801-553C58F2E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6DB6-E9C8-4D08-B91C-A0F3162C7735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CAB89-05F6-F546-833E-C5927AE23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FF7BF-8DA9-D56E-4538-27AFD29E3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C006-7952-49CE-A8E3-6497EE968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92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1A7A7-DA40-D5BA-AEE5-B070AE929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6162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02EF6-14F1-3299-8BCE-CB2669AA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6162" cy="14176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14ACF-B1A5-C65D-3135-D2C47017D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6DB6-E9C8-4D08-B91C-A0F3162C7735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59B3D-4E4C-E54B-CFCF-6C0EC4E57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7DED0-8677-DB89-93BC-2FAC600E9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C006-7952-49CE-A8E3-6497EE968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1101B-DBCC-3894-B35C-FED5728E2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04404-E323-568A-5B21-6D3E5555F5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163" y="1725613"/>
            <a:ext cx="4891087" cy="4111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F09075-19E2-AD9D-A789-DC4BC4FA3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5650" y="1725613"/>
            <a:ext cx="4892675" cy="4111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510EEB-02BD-90AD-35C8-9DFEB55A3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6DB6-E9C8-4D08-B91C-A0F3162C7735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14EF34-E189-E5DA-5C95-A722FB1EC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9E4724-4A19-1CEB-DC95-C2566A376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C006-7952-49CE-A8E3-6497EE968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78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E9E67-F3F4-83DC-FAF0-DD354C515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50" y="344488"/>
            <a:ext cx="9936163" cy="1252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2115C-2392-2BC0-B390-1A67A5E23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50B03-D2E4-A17D-5F2B-1D01789A9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6A79B4-3284-A736-028C-C386308494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7438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B16726-E0F5-E8F9-BAFF-E6C0039396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7438" cy="3481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D12720-70DB-296D-EB22-BF9E0D87D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6DB6-E9C8-4D08-B91C-A0F3162C7735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BD865D-A671-2883-8AA4-B1CEFCAA7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05F502-455C-40F5-17C8-14EFDC319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C006-7952-49CE-A8E3-6497EE968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11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F0464-1D09-28EB-2F4C-63132F501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AE984B-B275-2375-B6C0-A02BA7AF3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6DB6-E9C8-4D08-B91C-A0F3162C7735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37CB7-0B6B-7315-7488-F6FE4C65D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9A9EAE-45DD-462F-B1EA-CEA296328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C006-7952-49CE-A8E3-6497EE968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8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44F6DF-8898-959C-3CC0-7F391AE2C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6DB6-E9C8-4D08-B91C-A0F3162C7735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7E16F0-BA49-96E4-A594-84727EF3C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8D4B05-E17C-50F2-C29C-9541776DA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C006-7952-49CE-A8E3-6497EE968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29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7D479-E1DD-B8EE-E684-A4FCF767D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50" y="431800"/>
            <a:ext cx="3714750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9DF76-D624-F9A6-506B-BFAF24633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7438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7DB23C-7896-FBFB-E0F3-56E374230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4750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6BBB88-4D90-7B57-2C4F-6ECD2A188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6DB6-E9C8-4D08-B91C-A0F3162C7735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6FD1AF-8DC3-710B-B40C-7C5C1ED45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F0DD3A-D222-E23A-C907-248CED51F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C006-7952-49CE-A8E3-6497EE968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89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34" y="345010"/>
            <a:ext cx="9936421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34" y="1725046"/>
            <a:ext cx="9936421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033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CC09F-97D8-492A-9E40-52C1D7AE8238}" type="datetimeFigureOut">
              <a:rPr lang="ko-KR" altLang="en-US" smtClean="0"/>
              <a:t>2022-10-28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6162" y="6006163"/>
            <a:ext cx="388816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345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D9CB6-2AD6-4A64-895B-357EA5979104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8" name="Picture 7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5728BF06-1FFF-1F2A-CD95-6C929E1C23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"/>
            <a:ext cx="11520488" cy="647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9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864017" rtl="0" eaLnBrk="1" latinLnBrk="1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1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448FC9-50C5-A6EC-7722-BBC5E03B4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344488"/>
            <a:ext cx="9936162" cy="1252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96761-E2CC-8C13-B141-E9A9FF525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163" y="1725613"/>
            <a:ext cx="9936162" cy="4111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64316-DC89-6FFF-D61E-EB9306D33A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2163" y="6005513"/>
            <a:ext cx="2592387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C6DB6-E9C8-4D08-B91C-A0F3162C7735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AE868-E52A-9DFB-171D-114A548464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6350" y="6005513"/>
            <a:ext cx="3887788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5DC44-5302-21F4-B573-D414069D9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35938" y="6005513"/>
            <a:ext cx="2592387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CC006-7952-49CE-A8E3-6497EE96803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B7C8E770-756E-19CE-9034-A0504EC5E70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"/>
            <a:ext cx="11520488" cy="647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3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824F04-5A29-8A3C-DCA4-860ECD966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344488"/>
            <a:ext cx="9936162" cy="1252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6C628B-8B9E-B66F-0575-042EBDEAF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163" y="1725613"/>
            <a:ext cx="9936162" cy="4111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BE889-D9A2-4271-BAB7-FA805F66D3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2163" y="6005513"/>
            <a:ext cx="2592387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95548-1355-4F06-9BEF-0C10AC760116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31422-4CEE-8218-607C-00C39AFB18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6350" y="6005513"/>
            <a:ext cx="3887788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8362E-F82E-ADB5-0879-19AFCC8069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35938" y="6005513"/>
            <a:ext cx="2592387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A9CDF-9166-4171-A309-F1E696832A0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5E3388D-F0D8-A54A-00E4-1085B9BFB65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"/>
            <a:ext cx="11520488" cy="647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596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6524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1448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Custom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Office 테마</vt:lpstr>
      <vt:lpstr>Custom Design</vt:lpstr>
      <vt:lpstr>1_Custom Design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계정</dc:creator>
  <cp:lastModifiedBy>The Plan_Jung Hwang</cp:lastModifiedBy>
  <cp:revision>3</cp:revision>
  <dcterms:created xsi:type="dcterms:W3CDTF">2022-04-19T04:49:42Z</dcterms:created>
  <dcterms:modified xsi:type="dcterms:W3CDTF">2022-10-27T22:31:43Z</dcterms:modified>
</cp:coreProperties>
</file>